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6576000" cy="29260800"/>
  <p:notesSz cx="6858000" cy="9144000"/>
  <p:defaultTextStyle>
    <a:defPPr>
      <a:defRPr lang="en-US"/>
    </a:defPPr>
    <a:lvl1pPr marL="0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97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" d="100"/>
          <a:sy n="10" d="100"/>
        </p:scale>
        <p:origin x="-1032" y="-120"/>
      </p:cViewPr>
      <p:guideLst>
        <p:guide orient="horz" pos="9216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9089815"/>
            <a:ext cx="31089600" cy="62721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6581120"/>
            <a:ext cx="25603200" cy="747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94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0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0" y="4998722"/>
            <a:ext cx="32918400" cy="10652421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0" y="4998722"/>
            <a:ext cx="98145600" cy="10652421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5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6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18802775"/>
            <a:ext cx="31089600" cy="5811520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2401978"/>
            <a:ext cx="31089600" cy="640079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101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202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303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404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506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7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0" y="29132109"/>
            <a:ext cx="65532000" cy="82390827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56800" y="29132109"/>
            <a:ext cx="65532000" cy="82390827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2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171789"/>
            <a:ext cx="32918400" cy="487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6549816"/>
            <a:ext cx="16160752" cy="2729651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9279467"/>
            <a:ext cx="16160752" cy="16858829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6549816"/>
            <a:ext cx="16167100" cy="2729651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9279467"/>
            <a:ext cx="16167100" cy="16858829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7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6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165013"/>
            <a:ext cx="12033252" cy="495808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165016"/>
            <a:ext cx="20447000" cy="24973282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6123096"/>
            <a:ext cx="12033252" cy="20015202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8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20482560"/>
            <a:ext cx="21945600" cy="241808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2614507"/>
            <a:ext cx="21945600" cy="17556480"/>
          </a:xfrm>
        </p:spPr>
        <p:txBody>
          <a:bodyPr/>
          <a:lstStyle>
            <a:lvl1pPr marL="0" indent="0">
              <a:buNone/>
              <a:defRPr sz="13200"/>
            </a:lvl1pPr>
            <a:lvl2pPr marL="1881012" indent="0">
              <a:buNone/>
              <a:defRPr sz="11500"/>
            </a:lvl2pPr>
            <a:lvl3pPr marL="3762024" indent="0">
              <a:buNone/>
              <a:defRPr sz="9900"/>
            </a:lvl3pPr>
            <a:lvl4pPr marL="5643037" indent="0">
              <a:buNone/>
              <a:defRPr sz="8200"/>
            </a:lvl4pPr>
            <a:lvl5pPr marL="7524049" indent="0">
              <a:buNone/>
              <a:defRPr sz="8200"/>
            </a:lvl5pPr>
            <a:lvl6pPr marL="9405061" indent="0">
              <a:buNone/>
              <a:defRPr sz="8200"/>
            </a:lvl6pPr>
            <a:lvl7pPr marL="11286073" indent="0">
              <a:buNone/>
              <a:defRPr sz="8200"/>
            </a:lvl7pPr>
            <a:lvl8pPr marL="13167086" indent="0">
              <a:buNone/>
              <a:defRPr sz="8200"/>
            </a:lvl8pPr>
            <a:lvl9pPr marL="15048098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2900642"/>
            <a:ext cx="21945600" cy="3434078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0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171789"/>
            <a:ext cx="32918400" cy="4876800"/>
          </a:xfrm>
          <a:prstGeom prst="rect">
            <a:avLst/>
          </a:prstGeom>
        </p:spPr>
        <p:txBody>
          <a:bodyPr vert="horz" lIns="376202" tIns="188101" rIns="376202" bIns="1881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6827522"/>
            <a:ext cx="32918400" cy="19310775"/>
          </a:xfrm>
          <a:prstGeom prst="rect">
            <a:avLst/>
          </a:prstGeom>
        </p:spPr>
        <p:txBody>
          <a:bodyPr vert="horz" lIns="376202" tIns="188101" rIns="376202" bIns="1881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7120429"/>
            <a:ext cx="8534400" cy="1557867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1681E-4816-5B4C-A36E-B9AF75BB663F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7120429"/>
            <a:ext cx="11582400" cy="1557867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7120429"/>
            <a:ext cx="8534400" cy="1557867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010B8-2E48-B34F-8D49-C946FDE4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6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81012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759" indent="-1410759" algn="l" defTabSz="1881012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645" indent="-1175633" algn="l" defTabSz="1881012" rtl="0" eaLnBrk="1" latinLnBrk="0" hangingPunct="1">
        <a:spcBef>
          <a:spcPct val="20000"/>
        </a:spcBef>
        <a:buFont typeface="Arial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31" indent="-940506" algn="l" defTabSz="1881012" rtl="0" eaLnBrk="1" latinLnBrk="0" hangingPunct="1">
        <a:spcBef>
          <a:spcPct val="20000"/>
        </a:spcBef>
        <a:buFont typeface="Arial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indent="-940506" algn="l" defTabSz="1881012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555" indent="-940506" algn="l" defTabSz="1881012" rtl="0" eaLnBrk="1" latinLnBrk="0" hangingPunct="1">
        <a:spcBef>
          <a:spcPct val="20000"/>
        </a:spcBef>
        <a:buFont typeface="Arial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567" indent="-940506" algn="l" defTabSz="1881012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580" indent="-940506" algn="l" defTabSz="1881012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592" indent="-940506" algn="l" defTabSz="1881012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604" indent="-940506" algn="l" defTabSz="1881012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1012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2024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3037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049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5061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6073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7086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8098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oterSkyli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326" y="27518191"/>
            <a:ext cx="22162979" cy="1602983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14400" y="2536762"/>
            <a:ext cx="35661600" cy="3178858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Goudy Old Style"/>
                <a:cs typeface="Goudy Old Style"/>
              </a:rPr>
              <a:t>Title of Work</a:t>
            </a:r>
            <a:r>
              <a:rPr lang="en-US" sz="15400" b="1" dirty="0" smtClean="0">
                <a:latin typeface="Goudy Old Style"/>
                <a:cs typeface="Goudy Old Style"/>
              </a:rPr>
              <a:t/>
            </a:r>
            <a:br>
              <a:rPr lang="en-US" sz="15400" b="1" dirty="0" smtClean="0">
                <a:latin typeface="Goudy Old Style"/>
                <a:cs typeface="Goudy Old Style"/>
              </a:rPr>
            </a:br>
            <a:r>
              <a:rPr lang="en-US" sz="6600" dirty="0" smtClean="0">
                <a:latin typeface="Goudy Old Style"/>
                <a:cs typeface="Goudy Old Style"/>
              </a:rPr>
              <a:t>Authors</a:t>
            </a:r>
            <a:endParaRPr lang="en-US" sz="8000" dirty="0">
              <a:latin typeface="Goudy Old Style"/>
              <a:cs typeface="Goudy Old Style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828800" y="5525096"/>
            <a:ext cx="16160752" cy="191266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1828800" y="7437765"/>
            <a:ext cx="16160752" cy="200804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18580102" y="5525096"/>
            <a:ext cx="16167100" cy="19126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914401" cy="29260800"/>
          </a:xfrm>
          <a:prstGeom prst="rect">
            <a:avLst/>
          </a:prstGeom>
          <a:solidFill>
            <a:srgbClr val="39275B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49313" y="269109"/>
            <a:ext cx="3327241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 smtClean="0"/>
              <a:t> </a:t>
            </a:r>
            <a:r>
              <a:rPr lang="en-US" sz="14500" cap="small" dirty="0" smtClean="0">
                <a:latin typeface="Goudy Old Style"/>
              </a:rPr>
              <a:t>Washington Nanofabrication Facility</a:t>
            </a:r>
            <a:endParaRPr lang="en-US" sz="14500" cap="small" dirty="0">
              <a:latin typeface="Goudy Old Style"/>
            </a:endParaRPr>
          </a:p>
        </p:txBody>
      </p:sp>
      <p:pic>
        <p:nvPicPr>
          <p:cNvPr id="22" name="Picture 21" descr="UW.Signature_left.jpg"/>
          <p:cNvPicPr>
            <a:picLocks noChangeAspect="1"/>
          </p:cNvPicPr>
          <p:nvPr/>
        </p:nvPicPr>
        <p:blipFill>
          <a:blip r:embed="rId3">
            <a:alphaModFix amt="8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8869" y="27687866"/>
            <a:ext cx="9144000" cy="71628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7437765"/>
            <a:ext cx="16167100" cy="20080426"/>
          </a:xfrm>
        </p:spPr>
        <p:txBody>
          <a:bodyPr/>
          <a:lstStyle/>
          <a:p>
            <a:endParaRPr lang="en-US"/>
          </a:p>
        </p:txBody>
      </p:sp>
      <p:pic>
        <p:nvPicPr>
          <p:cNvPr id="10" name="Picture 9" descr="logo_final_cop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84" y="219936"/>
            <a:ext cx="3638285" cy="272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444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14920</TotalTime>
  <Words>7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 of Work Authors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Khbeis</dc:creator>
  <cp:lastModifiedBy>Michael Khbeis</cp:lastModifiedBy>
  <cp:revision>11</cp:revision>
  <dcterms:created xsi:type="dcterms:W3CDTF">2014-05-01T17:57:07Z</dcterms:created>
  <dcterms:modified xsi:type="dcterms:W3CDTF">2014-09-29T23:43:31Z</dcterms:modified>
</cp:coreProperties>
</file>