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9260800" cy="36576000"/>
  <p:notesSz cx="6858000" cy="9144000"/>
  <p:defaultTextStyle>
    <a:defPPr>
      <a:defRPr lang="en-US"/>
    </a:defPPr>
    <a:lvl1pPr marL="0" algn="l" defTabSz="3566686" rtl="0" eaLnBrk="1" latinLnBrk="0" hangingPunct="1">
      <a:defRPr sz="7004" kern="1200">
        <a:solidFill>
          <a:schemeClr val="tx1"/>
        </a:solidFill>
        <a:latin typeface="+mn-lt"/>
        <a:ea typeface="+mn-ea"/>
        <a:cs typeface="+mn-cs"/>
      </a:defRPr>
    </a:lvl1pPr>
    <a:lvl2pPr marL="1783343" algn="l" defTabSz="3566686" rtl="0" eaLnBrk="1" latinLnBrk="0" hangingPunct="1">
      <a:defRPr sz="7004" kern="1200">
        <a:solidFill>
          <a:schemeClr val="tx1"/>
        </a:solidFill>
        <a:latin typeface="+mn-lt"/>
        <a:ea typeface="+mn-ea"/>
        <a:cs typeface="+mn-cs"/>
      </a:defRPr>
    </a:lvl2pPr>
    <a:lvl3pPr marL="3566686" algn="l" defTabSz="3566686" rtl="0" eaLnBrk="1" latinLnBrk="0" hangingPunct="1">
      <a:defRPr sz="7004" kern="1200">
        <a:solidFill>
          <a:schemeClr val="tx1"/>
        </a:solidFill>
        <a:latin typeface="+mn-lt"/>
        <a:ea typeface="+mn-ea"/>
        <a:cs typeface="+mn-cs"/>
      </a:defRPr>
    </a:lvl3pPr>
    <a:lvl4pPr marL="5350030" algn="l" defTabSz="3566686" rtl="0" eaLnBrk="1" latinLnBrk="0" hangingPunct="1">
      <a:defRPr sz="7004" kern="1200">
        <a:solidFill>
          <a:schemeClr val="tx1"/>
        </a:solidFill>
        <a:latin typeface="+mn-lt"/>
        <a:ea typeface="+mn-ea"/>
        <a:cs typeface="+mn-cs"/>
      </a:defRPr>
    </a:lvl4pPr>
    <a:lvl5pPr marL="7133373" algn="l" defTabSz="3566686" rtl="0" eaLnBrk="1" latinLnBrk="0" hangingPunct="1">
      <a:defRPr sz="7004" kern="1200">
        <a:solidFill>
          <a:schemeClr val="tx1"/>
        </a:solidFill>
        <a:latin typeface="+mn-lt"/>
        <a:ea typeface="+mn-ea"/>
        <a:cs typeface="+mn-cs"/>
      </a:defRPr>
    </a:lvl5pPr>
    <a:lvl6pPr marL="8916717" algn="l" defTabSz="3566686" rtl="0" eaLnBrk="1" latinLnBrk="0" hangingPunct="1">
      <a:defRPr sz="7004" kern="1200">
        <a:solidFill>
          <a:schemeClr val="tx1"/>
        </a:solidFill>
        <a:latin typeface="+mn-lt"/>
        <a:ea typeface="+mn-ea"/>
        <a:cs typeface="+mn-cs"/>
      </a:defRPr>
    </a:lvl6pPr>
    <a:lvl7pPr marL="10700060" algn="l" defTabSz="3566686" rtl="0" eaLnBrk="1" latinLnBrk="0" hangingPunct="1">
      <a:defRPr sz="7004" kern="1200">
        <a:solidFill>
          <a:schemeClr val="tx1"/>
        </a:solidFill>
        <a:latin typeface="+mn-lt"/>
        <a:ea typeface="+mn-ea"/>
        <a:cs typeface="+mn-cs"/>
      </a:defRPr>
    </a:lvl7pPr>
    <a:lvl8pPr marL="12483404" algn="l" defTabSz="3566686" rtl="0" eaLnBrk="1" latinLnBrk="0" hangingPunct="1">
      <a:defRPr sz="7004" kern="1200">
        <a:solidFill>
          <a:schemeClr val="tx1"/>
        </a:solidFill>
        <a:latin typeface="+mn-lt"/>
        <a:ea typeface="+mn-ea"/>
        <a:cs typeface="+mn-cs"/>
      </a:defRPr>
    </a:lvl8pPr>
    <a:lvl9pPr marL="14266747" algn="l" defTabSz="3566686" rtl="0" eaLnBrk="1" latinLnBrk="0" hangingPunct="1">
      <a:defRPr sz="70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20" userDrawn="1">
          <p15:clr>
            <a:srgbClr val="A4A3A4"/>
          </p15:clr>
        </p15:guide>
        <p15:guide id="2" pos="92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00" autoAdjust="0"/>
    <p:restoredTop sz="94660"/>
  </p:normalViewPr>
  <p:slideViewPr>
    <p:cSldViewPr>
      <p:cViewPr>
        <p:scale>
          <a:sx n="75" d="100"/>
          <a:sy n="75" d="100"/>
        </p:scale>
        <p:origin x="-3726" y="-12396"/>
      </p:cViewPr>
      <p:guideLst>
        <p:guide orient="horz" pos="11520"/>
        <p:guide pos="92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4560" y="11362271"/>
            <a:ext cx="24871680" cy="78401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89122" y="20726400"/>
            <a:ext cx="20482560" cy="9347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36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72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085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944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6808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4170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153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889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EC91-6DC6-47EE-8075-6A13C5E43510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C1D8-8F2F-472B-9FB7-F2B31FF0D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408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EC91-6DC6-47EE-8075-6A13C5E43510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C1D8-8F2F-472B-9FB7-F2B31FF0D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835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20844" y="7814740"/>
            <a:ext cx="21793200" cy="1664377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41243" y="7814740"/>
            <a:ext cx="64891920" cy="1664377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EC91-6DC6-47EE-8075-6A13C5E43510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C1D8-8F2F-472B-9FB7-F2B31FF0D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696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EC91-6DC6-47EE-8075-6A13C5E43510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C1D8-8F2F-472B-9FB7-F2B31FF0D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664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1402" y="23503469"/>
            <a:ext cx="24871680" cy="7264400"/>
          </a:xfrm>
        </p:spPr>
        <p:txBody>
          <a:bodyPr anchor="t"/>
          <a:lstStyle>
            <a:lvl1pPr algn="l">
              <a:defRPr sz="15182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11402" y="15502473"/>
            <a:ext cx="24871680" cy="8000997"/>
          </a:xfrm>
        </p:spPr>
        <p:txBody>
          <a:bodyPr anchor="b"/>
          <a:lstStyle>
            <a:lvl1pPr marL="0" indent="0">
              <a:buNone/>
              <a:defRPr sz="7636">
                <a:solidFill>
                  <a:schemeClr val="tx1">
                    <a:tint val="75000"/>
                  </a:schemeClr>
                </a:solidFill>
              </a:defRPr>
            </a:lvl1pPr>
            <a:lvl2pPr marL="1736172" indent="0">
              <a:buNone/>
              <a:defRPr sz="6818">
                <a:solidFill>
                  <a:schemeClr val="tx1">
                    <a:tint val="75000"/>
                  </a:schemeClr>
                </a:solidFill>
              </a:defRPr>
            </a:lvl2pPr>
            <a:lvl3pPr marL="3472344" indent="0">
              <a:buNone/>
              <a:defRPr sz="6091">
                <a:solidFill>
                  <a:schemeClr val="tx1">
                    <a:tint val="75000"/>
                  </a:schemeClr>
                </a:solidFill>
              </a:defRPr>
            </a:lvl3pPr>
            <a:lvl4pPr marL="5208516" indent="0">
              <a:buNone/>
              <a:defRPr sz="5273">
                <a:solidFill>
                  <a:schemeClr val="tx1">
                    <a:tint val="75000"/>
                  </a:schemeClr>
                </a:solidFill>
              </a:defRPr>
            </a:lvl4pPr>
            <a:lvl5pPr marL="6944688" indent="0">
              <a:buNone/>
              <a:defRPr sz="5273">
                <a:solidFill>
                  <a:schemeClr val="tx1">
                    <a:tint val="75000"/>
                  </a:schemeClr>
                </a:solidFill>
              </a:defRPr>
            </a:lvl5pPr>
            <a:lvl6pPr marL="8680860" indent="0">
              <a:buNone/>
              <a:defRPr sz="5273">
                <a:solidFill>
                  <a:schemeClr val="tx1">
                    <a:tint val="75000"/>
                  </a:schemeClr>
                </a:solidFill>
              </a:defRPr>
            </a:lvl6pPr>
            <a:lvl7pPr marL="10417032" indent="0">
              <a:buNone/>
              <a:defRPr sz="5273">
                <a:solidFill>
                  <a:schemeClr val="tx1">
                    <a:tint val="75000"/>
                  </a:schemeClr>
                </a:solidFill>
              </a:defRPr>
            </a:lvl7pPr>
            <a:lvl8pPr marL="12153204" indent="0">
              <a:buNone/>
              <a:defRPr sz="5273">
                <a:solidFill>
                  <a:schemeClr val="tx1">
                    <a:tint val="75000"/>
                  </a:schemeClr>
                </a:solidFill>
              </a:defRPr>
            </a:lvl8pPr>
            <a:lvl9pPr marL="13889376" indent="0">
              <a:buNone/>
              <a:defRPr sz="527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EC91-6DC6-47EE-8075-6A13C5E43510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C1D8-8F2F-472B-9FB7-F2B31FF0D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853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41244" y="45516801"/>
            <a:ext cx="43342560" cy="128735669"/>
          </a:xfrm>
        </p:spPr>
        <p:txBody>
          <a:bodyPr/>
          <a:lstStyle>
            <a:lvl1pPr>
              <a:defRPr sz="10636"/>
            </a:lvl1pPr>
            <a:lvl2pPr>
              <a:defRPr sz="9091"/>
            </a:lvl2pPr>
            <a:lvl3pPr>
              <a:defRPr sz="7636"/>
            </a:lvl3pPr>
            <a:lvl4pPr>
              <a:defRPr sz="6818"/>
            </a:lvl4pPr>
            <a:lvl5pPr>
              <a:defRPr sz="6818"/>
            </a:lvl5pPr>
            <a:lvl6pPr>
              <a:defRPr sz="6818"/>
            </a:lvl6pPr>
            <a:lvl7pPr>
              <a:defRPr sz="6818"/>
            </a:lvl7pPr>
            <a:lvl8pPr>
              <a:defRPr sz="6818"/>
            </a:lvl8pPr>
            <a:lvl9pPr>
              <a:defRPr sz="681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71484" y="45516801"/>
            <a:ext cx="43342560" cy="128735669"/>
          </a:xfrm>
        </p:spPr>
        <p:txBody>
          <a:bodyPr/>
          <a:lstStyle>
            <a:lvl1pPr>
              <a:defRPr sz="10636"/>
            </a:lvl1pPr>
            <a:lvl2pPr>
              <a:defRPr sz="9091"/>
            </a:lvl2pPr>
            <a:lvl3pPr>
              <a:defRPr sz="7636"/>
            </a:lvl3pPr>
            <a:lvl4pPr>
              <a:defRPr sz="6818"/>
            </a:lvl4pPr>
            <a:lvl5pPr>
              <a:defRPr sz="6818"/>
            </a:lvl5pPr>
            <a:lvl6pPr>
              <a:defRPr sz="6818"/>
            </a:lvl6pPr>
            <a:lvl7pPr>
              <a:defRPr sz="6818"/>
            </a:lvl7pPr>
            <a:lvl8pPr>
              <a:defRPr sz="6818"/>
            </a:lvl8pPr>
            <a:lvl9pPr>
              <a:defRPr sz="681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EC91-6DC6-47EE-8075-6A13C5E43510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C1D8-8F2F-472B-9FB7-F2B31FF0D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025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40" y="1464735"/>
            <a:ext cx="26334720" cy="6096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2" y="8187269"/>
            <a:ext cx="12928602" cy="3412065"/>
          </a:xfrm>
        </p:spPr>
        <p:txBody>
          <a:bodyPr anchor="b"/>
          <a:lstStyle>
            <a:lvl1pPr marL="0" indent="0">
              <a:buNone/>
              <a:defRPr sz="9091" b="1"/>
            </a:lvl1pPr>
            <a:lvl2pPr marL="1736172" indent="0">
              <a:buNone/>
              <a:defRPr sz="7636" b="1"/>
            </a:lvl2pPr>
            <a:lvl3pPr marL="3472344" indent="0">
              <a:buNone/>
              <a:defRPr sz="6818" b="1"/>
            </a:lvl3pPr>
            <a:lvl4pPr marL="5208516" indent="0">
              <a:buNone/>
              <a:defRPr sz="6091" b="1"/>
            </a:lvl4pPr>
            <a:lvl5pPr marL="6944688" indent="0">
              <a:buNone/>
              <a:defRPr sz="6091" b="1"/>
            </a:lvl5pPr>
            <a:lvl6pPr marL="8680860" indent="0">
              <a:buNone/>
              <a:defRPr sz="6091" b="1"/>
            </a:lvl6pPr>
            <a:lvl7pPr marL="10417032" indent="0">
              <a:buNone/>
              <a:defRPr sz="6091" b="1"/>
            </a:lvl7pPr>
            <a:lvl8pPr marL="12153204" indent="0">
              <a:buNone/>
              <a:defRPr sz="6091" b="1"/>
            </a:lvl8pPr>
            <a:lvl9pPr marL="13889376" indent="0">
              <a:buNone/>
              <a:defRPr sz="609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3042" y="11599334"/>
            <a:ext cx="12928602" cy="21073535"/>
          </a:xfrm>
        </p:spPr>
        <p:txBody>
          <a:bodyPr/>
          <a:lstStyle>
            <a:lvl1pPr>
              <a:defRPr sz="9091"/>
            </a:lvl1pPr>
            <a:lvl2pPr>
              <a:defRPr sz="7636"/>
            </a:lvl2pPr>
            <a:lvl3pPr>
              <a:defRPr sz="6818"/>
            </a:lvl3pPr>
            <a:lvl4pPr>
              <a:defRPr sz="6091"/>
            </a:lvl4pPr>
            <a:lvl5pPr>
              <a:defRPr sz="6091"/>
            </a:lvl5pPr>
            <a:lvl6pPr>
              <a:defRPr sz="6091"/>
            </a:lvl6pPr>
            <a:lvl7pPr>
              <a:defRPr sz="6091"/>
            </a:lvl7pPr>
            <a:lvl8pPr>
              <a:defRPr sz="6091"/>
            </a:lvl8pPr>
            <a:lvl9pPr>
              <a:defRPr sz="609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864082" y="8187269"/>
            <a:ext cx="12933680" cy="3412065"/>
          </a:xfrm>
        </p:spPr>
        <p:txBody>
          <a:bodyPr anchor="b"/>
          <a:lstStyle>
            <a:lvl1pPr marL="0" indent="0">
              <a:buNone/>
              <a:defRPr sz="9091" b="1"/>
            </a:lvl1pPr>
            <a:lvl2pPr marL="1736172" indent="0">
              <a:buNone/>
              <a:defRPr sz="7636" b="1"/>
            </a:lvl2pPr>
            <a:lvl3pPr marL="3472344" indent="0">
              <a:buNone/>
              <a:defRPr sz="6818" b="1"/>
            </a:lvl3pPr>
            <a:lvl4pPr marL="5208516" indent="0">
              <a:buNone/>
              <a:defRPr sz="6091" b="1"/>
            </a:lvl4pPr>
            <a:lvl5pPr marL="6944688" indent="0">
              <a:buNone/>
              <a:defRPr sz="6091" b="1"/>
            </a:lvl5pPr>
            <a:lvl6pPr marL="8680860" indent="0">
              <a:buNone/>
              <a:defRPr sz="6091" b="1"/>
            </a:lvl6pPr>
            <a:lvl7pPr marL="10417032" indent="0">
              <a:buNone/>
              <a:defRPr sz="6091" b="1"/>
            </a:lvl7pPr>
            <a:lvl8pPr marL="12153204" indent="0">
              <a:buNone/>
              <a:defRPr sz="6091" b="1"/>
            </a:lvl8pPr>
            <a:lvl9pPr marL="13889376" indent="0">
              <a:buNone/>
              <a:defRPr sz="609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864082" y="11599334"/>
            <a:ext cx="12933680" cy="21073535"/>
          </a:xfrm>
        </p:spPr>
        <p:txBody>
          <a:bodyPr/>
          <a:lstStyle>
            <a:lvl1pPr>
              <a:defRPr sz="9091"/>
            </a:lvl1pPr>
            <a:lvl2pPr>
              <a:defRPr sz="7636"/>
            </a:lvl2pPr>
            <a:lvl3pPr>
              <a:defRPr sz="6818"/>
            </a:lvl3pPr>
            <a:lvl4pPr>
              <a:defRPr sz="6091"/>
            </a:lvl4pPr>
            <a:lvl5pPr>
              <a:defRPr sz="6091"/>
            </a:lvl5pPr>
            <a:lvl6pPr>
              <a:defRPr sz="6091"/>
            </a:lvl6pPr>
            <a:lvl7pPr>
              <a:defRPr sz="6091"/>
            </a:lvl7pPr>
            <a:lvl8pPr>
              <a:defRPr sz="6091"/>
            </a:lvl8pPr>
            <a:lvl9pPr>
              <a:defRPr sz="609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EC91-6DC6-47EE-8075-6A13C5E43510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C1D8-8F2F-472B-9FB7-F2B31FF0D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511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EC91-6DC6-47EE-8075-6A13C5E43510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C1D8-8F2F-472B-9FB7-F2B31FF0D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916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EC91-6DC6-47EE-8075-6A13C5E43510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C1D8-8F2F-472B-9FB7-F2B31FF0D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593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43" y="1456267"/>
            <a:ext cx="9626602" cy="6197600"/>
          </a:xfrm>
        </p:spPr>
        <p:txBody>
          <a:bodyPr anchor="b"/>
          <a:lstStyle>
            <a:lvl1pPr algn="l">
              <a:defRPr sz="7636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40161" y="1456270"/>
            <a:ext cx="16357600" cy="31216603"/>
          </a:xfrm>
        </p:spPr>
        <p:txBody>
          <a:bodyPr/>
          <a:lstStyle>
            <a:lvl1pPr>
              <a:defRPr sz="12182"/>
            </a:lvl1pPr>
            <a:lvl2pPr>
              <a:defRPr sz="10636"/>
            </a:lvl2pPr>
            <a:lvl3pPr>
              <a:defRPr sz="9091"/>
            </a:lvl3pPr>
            <a:lvl4pPr>
              <a:defRPr sz="7636"/>
            </a:lvl4pPr>
            <a:lvl5pPr>
              <a:defRPr sz="7636"/>
            </a:lvl5pPr>
            <a:lvl6pPr>
              <a:defRPr sz="7636"/>
            </a:lvl6pPr>
            <a:lvl7pPr>
              <a:defRPr sz="7636"/>
            </a:lvl7pPr>
            <a:lvl8pPr>
              <a:defRPr sz="7636"/>
            </a:lvl8pPr>
            <a:lvl9pPr>
              <a:defRPr sz="763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63043" y="7653870"/>
            <a:ext cx="9626602" cy="25019003"/>
          </a:xfrm>
        </p:spPr>
        <p:txBody>
          <a:bodyPr/>
          <a:lstStyle>
            <a:lvl1pPr marL="0" indent="0">
              <a:buNone/>
              <a:defRPr sz="5273"/>
            </a:lvl1pPr>
            <a:lvl2pPr marL="1736172" indent="0">
              <a:buNone/>
              <a:defRPr sz="4546"/>
            </a:lvl2pPr>
            <a:lvl3pPr marL="3472344" indent="0">
              <a:buNone/>
              <a:defRPr sz="3818"/>
            </a:lvl3pPr>
            <a:lvl4pPr marL="5208516" indent="0">
              <a:buNone/>
              <a:defRPr sz="3455"/>
            </a:lvl4pPr>
            <a:lvl5pPr marL="6944688" indent="0">
              <a:buNone/>
              <a:defRPr sz="3455"/>
            </a:lvl5pPr>
            <a:lvl6pPr marL="8680860" indent="0">
              <a:buNone/>
              <a:defRPr sz="3455"/>
            </a:lvl6pPr>
            <a:lvl7pPr marL="10417032" indent="0">
              <a:buNone/>
              <a:defRPr sz="3455"/>
            </a:lvl7pPr>
            <a:lvl8pPr marL="12153204" indent="0">
              <a:buNone/>
              <a:defRPr sz="3455"/>
            </a:lvl8pPr>
            <a:lvl9pPr marL="13889376" indent="0">
              <a:buNone/>
              <a:defRPr sz="345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EC91-6DC6-47EE-8075-6A13C5E43510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C1D8-8F2F-472B-9FB7-F2B31FF0D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435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5324" y="25603201"/>
            <a:ext cx="17556480" cy="3022603"/>
          </a:xfrm>
        </p:spPr>
        <p:txBody>
          <a:bodyPr anchor="b"/>
          <a:lstStyle>
            <a:lvl1pPr algn="l">
              <a:defRPr sz="7636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735324" y="3268133"/>
            <a:ext cx="17556480" cy="21945600"/>
          </a:xfrm>
        </p:spPr>
        <p:txBody>
          <a:bodyPr/>
          <a:lstStyle>
            <a:lvl1pPr marL="0" indent="0">
              <a:buNone/>
              <a:defRPr sz="12182"/>
            </a:lvl1pPr>
            <a:lvl2pPr marL="1736172" indent="0">
              <a:buNone/>
              <a:defRPr sz="10636"/>
            </a:lvl2pPr>
            <a:lvl3pPr marL="3472344" indent="0">
              <a:buNone/>
              <a:defRPr sz="9091"/>
            </a:lvl3pPr>
            <a:lvl4pPr marL="5208516" indent="0">
              <a:buNone/>
              <a:defRPr sz="7636"/>
            </a:lvl4pPr>
            <a:lvl5pPr marL="6944688" indent="0">
              <a:buNone/>
              <a:defRPr sz="7636"/>
            </a:lvl5pPr>
            <a:lvl6pPr marL="8680860" indent="0">
              <a:buNone/>
              <a:defRPr sz="7636"/>
            </a:lvl6pPr>
            <a:lvl7pPr marL="10417032" indent="0">
              <a:buNone/>
              <a:defRPr sz="7636"/>
            </a:lvl7pPr>
            <a:lvl8pPr marL="12153204" indent="0">
              <a:buNone/>
              <a:defRPr sz="7636"/>
            </a:lvl8pPr>
            <a:lvl9pPr marL="13889376" indent="0">
              <a:buNone/>
              <a:defRPr sz="7636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35324" y="28625804"/>
            <a:ext cx="17556480" cy="4292597"/>
          </a:xfrm>
        </p:spPr>
        <p:txBody>
          <a:bodyPr/>
          <a:lstStyle>
            <a:lvl1pPr marL="0" indent="0">
              <a:buNone/>
              <a:defRPr sz="5273"/>
            </a:lvl1pPr>
            <a:lvl2pPr marL="1736172" indent="0">
              <a:buNone/>
              <a:defRPr sz="4546"/>
            </a:lvl2pPr>
            <a:lvl3pPr marL="3472344" indent="0">
              <a:buNone/>
              <a:defRPr sz="3818"/>
            </a:lvl3pPr>
            <a:lvl4pPr marL="5208516" indent="0">
              <a:buNone/>
              <a:defRPr sz="3455"/>
            </a:lvl4pPr>
            <a:lvl5pPr marL="6944688" indent="0">
              <a:buNone/>
              <a:defRPr sz="3455"/>
            </a:lvl5pPr>
            <a:lvl6pPr marL="8680860" indent="0">
              <a:buNone/>
              <a:defRPr sz="3455"/>
            </a:lvl6pPr>
            <a:lvl7pPr marL="10417032" indent="0">
              <a:buNone/>
              <a:defRPr sz="3455"/>
            </a:lvl7pPr>
            <a:lvl8pPr marL="12153204" indent="0">
              <a:buNone/>
              <a:defRPr sz="3455"/>
            </a:lvl8pPr>
            <a:lvl9pPr marL="13889376" indent="0">
              <a:buNone/>
              <a:defRPr sz="345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EC91-6DC6-47EE-8075-6A13C5E43510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C1D8-8F2F-472B-9FB7-F2B31FF0D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871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63040" y="1464735"/>
            <a:ext cx="26334720" cy="6096000"/>
          </a:xfrm>
          <a:prstGeom prst="rect">
            <a:avLst/>
          </a:prstGeom>
        </p:spPr>
        <p:txBody>
          <a:bodyPr vert="horz" lIns="381954" tIns="190977" rIns="381954" bIns="19097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8534404"/>
            <a:ext cx="26334720" cy="24138469"/>
          </a:xfrm>
          <a:prstGeom prst="rect">
            <a:avLst/>
          </a:prstGeom>
        </p:spPr>
        <p:txBody>
          <a:bodyPr vert="horz" lIns="381954" tIns="190977" rIns="381954" bIns="19097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63040" y="33900537"/>
            <a:ext cx="6827520" cy="1947333"/>
          </a:xfrm>
          <a:prstGeom prst="rect">
            <a:avLst/>
          </a:prstGeom>
        </p:spPr>
        <p:txBody>
          <a:bodyPr vert="horz" lIns="381954" tIns="190977" rIns="381954" bIns="190977" rtlCol="0" anchor="ctr"/>
          <a:lstStyle>
            <a:lvl1pPr algn="l">
              <a:defRPr sz="45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0EC91-6DC6-47EE-8075-6A13C5E43510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997442" y="33900537"/>
            <a:ext cx="9265920" cy="1947333"/>
          </a:xfrm>
          <a:prstGeom prst="rect">
            <a:avLst/>
          </a:prstGeom>
        </p:spPr>
        <p:txBody>
          <a:bodyPr vert="horz" lIns="381954" tIns="190977" rIns="381954" bIns="190977" rtlCol="0" anchor="ctr"/>
          <a:lstStyle>
            <a:lvl1pPr algn="ctr">
              <a:defRPr sz="45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970240" y="33900537"/>
            <a:ext cx="6827520" cy="1947333"/>
          </a:xfrm>
          <a:prstGeom prst="rect">
            <a:avLst/>
          </a:prstGeom>
        </p:spPr>
        <p:txBody>
          <a:bodyPr vert="horz" lIns="381954" tIns="190977" rIns="381954" bIns="190977" rtlCol="0" anchor="ctr"/>
          <a:lstStyle>
            <a:lvl1pPr algn="r">
              <a:defRPr sz="45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4C1D8-8F2F-472B-9FB7-F2B31FF0D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25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72344" rtl="0" eaLnBrk="1" latinLnBrk="0" hangingPunct="1">
        <a:spcBef>
          <a:spcPct val="0"/>
        </a:spcBef>
        <a:buNone/>
        <a:defRPr sz="167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02129" indent="-1302129" algn="l" defTabSz="347234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182" kern="1200">
          <a:solidFill>
            <a:schemeClr val="tx1"/>
          </a:solidFill>
          <a:latin typeface="+mn-lt"/>
          <a:ea typeface="+mn-ea"/>
          <a:cs typeface="+mn-cs"/>
        </a:defRPr>
      </a:lvl1pPr>
      <a:lvl2pPr marL="2821279" indent="-1085107" algn="l" defTabSz="3472344" rtl="0" eaLnBrk="1" latinLnBrk="0" hangingPunct="1">
        <a:spcBef>
          <a:spcPct val="20000"/>
        </a:spcBef>
        <a:buFont typeface="Arial" panose="020B0604020202020204" pitchFamily="34" charset="0"/>
        <a:buChar char="–"/>
        <a:defRPr sz="10636" kern="1200">
          <a:solidFill>
            <a:schemeClr val="tx1"/>
          </a:solidFill>
          <a:latin typeface="+mn-lt"/>
          <a:ea typeface="+mn-ea"/>
          <a:cs typeface="+mn-cs"/>
        </a:defRPr>
      </a:lvl2pPr>
      <a:lvl3pPr marL="4340430" indent="-868086" algn="l" defTabSz="3472344" rtl="0" eaLnBrk="1" latinLnBrk="0" hangingPunct="1">
        <a:spcBef>
          <a:spcPct val="20000"/>
        </a:spcBef>
        <a:buFont typeface="Arial" panose="020B0604020202020204" pitchFamily="34" charset="0"/>
        <a:buChar char="•"/>
        <a:defRPr sz="9091" kern="1200">
          <a:solidFill>
            <a:schemeClr val="tx1"/>
          </a:solidFill>
          <a:latin typeface="+mn-lt"/>
          <a:ea typeface="+mn-ea"/>
          <a:cs typeface="+mn-cs"/>
        </a:defRPr>
      </a:lvl3pPr>
      <a:lvl4pPr marL="6076602" indent="-868086" algn="l" defTabSz="3472344" rtl="0" eaLnBrk="1" latinLnBrk="0" hangingPunct="1">
        <a:spcBef>
          <a:spcPct val="20000"/>
        </a:spcBef>
        <a:buFont typeface="Arial" panose="020B0604020202020204" pitchFamily="34" charset="0"/>
        <a:buChar char="–"/>
        <a:defRPr sz="7636" kern="1200">
          <a:solidFill>
            <a:schemeClr val="tx1"/>
          </a:solidFill>
          <a:latin typeface="+mn-lt"/>
          <a:ea typeface="+mn-ea"/>
          <a:cs typeface="+mn-cs"/>
        </a:defRPr>
      </a:lvl4pPr>
      <a:lvl5pPr marL="7812774" indent="-868086" algn="l" defTabSz="3472344" rtl="0" eaLnBrk="1" latinLnBrk="0" hangingPunct="1">
        <a:spcBef>
          <a:spcPct val="20000"/>
        </a:spcBef>
        <a:buFont typeface="Arial" panose="020B0604020202020204" pitchFamily="34" charset="0"/>
        <a:buChar char="»"/>
        <a:defRPr sz="7636" kern="1200">
          <a:solidFill>
            <a:schemeClr val="tx1"/>
          </a:solidFill>
          <a:latin typeface="+mn-lt"/>
          <a:ea typeface="+mn-ea"/>
          <a:cs typeface="+mn-cs"/>
        </a:defRPr>
      </a:lvl5pPr>
      <a:lvl6pPr marL="9548946" indent="-868086" algn="l" defTabSz="3472344" rtl="0" eaLnBrk="1" latinLnBrk="0" hangingPunct="1">
        <a:spcBef>
          <a:spcPct val="20000"/>
        </a:spcBef>
        <a:buFont typeface="Arial" panose="020B0604020202020204" pitchFamily="34" charset="0"/>
        <a:buChar char="•"/>
        <a:defRPr sz="7636" kern="1200">
          <a:solidFill>
            <a:schemeClr val="tx1"/>
          </a:solidFill>
          <a:latin typeface="+mn-lt"/>
          <a:ea typeface="+mn-ea"/>
          <a:cs typeface="+mn-cs"/>
        </a:defRPr>
      </a:lvl6pPr>
      <a:lvl7pPr marL="11285118" indent="-868086" algn="l" defTabSz="3472344" rtl="0" eaLnBrk="1" latinLnBrk="0" hangingPunct="1">
        <a:spcBef>
          <a:spcPct val="20000"/>
        </a:spcBef>
        <a:buFont typeface="Arial" panose="020B0604020202020204" pitchFamily="34" charset="0"/>
        <a:buChar char="•"/>
        <a:defRPr sz="7636" kern="1200">
          <a:solidFill>
            <a:schemeClr val="tx1"/>
          </a:solidFill>
          <a:latin typeface="+mn-lt"/>
          <a:ea typeface="+mn-ea"/>
          <a:cs typeface="+mn-cs"/>
        </a:defRPr>
      </a:lvl7pPr>
      <a:lvl8pPr marL="13021290" indent="-868086" algn="l" defTabSz="3472344" rtl="0" eaLnBrk="1" latinLnBrk="0" hangingPunct="1">
        <a:spcBef>
          <a:spcPct val="20000"/>
        </a:spcBef>
        <a:buFont typeface="Arial" panose="020B0604020202020204" pitchFamily="34" charset="0"/>
        <a:buChar char="•"/>
        <a:defRPr sz="7636" kern="1200">
          <a:solidFill>
            <a:schemeClr val="tx1"/>
          </a:solidFill>
          <a:latin typeface="+mn-lt"/>
          <a:ea typeface="+mn-ea"/>
          <a:cs typeface="+mn-cs"/>
        </a:defRPr>
      </a:lvl8pPr>
      <a:lvl9pPr marL="14757462" indent="-868086" algn="l" defTabSz="3472344" rtl="0" eaLnBrk="1" latinLnBrk="0" hangingPunct="1">
        <a:spcBef>
          <a:spcPct val="20000"/>
        </a:spcBef>
        <a:buFont typeface="Arial" panose="020B0604020202020204" pitchFamily="34" charset="0"/>
        <a:buChar char="•"/>
        <a:defRPr sz="763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72344" rtl="0" eaLnBrk="1" latinLnBrk="0" hangingPunct="1">
        <a:defRPr sz="6818" kern="1200">
          <a:solidFill>
            <a:schemeClr val="tx1"/>
          </a:solidFill>
          <a:latin typeface="+mn-lt"/>
          <a:ea typeface="+mn-ea"/>
          <a:cs typeface="+mn-cs"/>
        </a:defRPr>
      </a:lvl1pPr>
      <a:lvl2pPr marL="1736172" algn="l" defTabSz="3472344" rtl="0" eaLnBrk="1" latinLnBrk="0" hangingPunct="1">
        <a:defRPr sz="6818" kern="1200">
          <a:solidFill>
            <a:schemeClr val="tx1"/>
          </a:solidFill>
          <a:latin typeface="+mn-lt"/>
          <a:ea typeface="+mn-ea"/>
          <a:cs typeface="+mn-cs"/>
        </a:defRPr>
      </a:lvl2pPr>
      <a:lvl3pPr marL="3472344" algn="l" defTabSz="3472344" rtl="0" eaLnBrk="1" latinLnBrk="0" hangingPunct="1">
        <a:defRPr sz="6818" kern="1200">
          <a:solidFill>
            <a:schemeClr val="tx1"/>
          </a:solidFill>
          <a:latin typeface="+mn-lt"/>
          <a:ea typeface="+mn-ea"/>
          <a:cs typeface="+mn-cs"/>
        </a:defRPr>
      </a:lvl3pPr>
      <a:lvl4pPr marL="5208516" algn="l" defTabSz="3472344" rtl="0" eaLnBrk="1" latinLnBrk="0" hangingPunct="1">
        <a:defRPr sz="6818" kern="1200">
          <a:solidFill>
            <a:schemeClr val="tx1"/>
          </a:solidFill>
          <a:latin typeface="+mn-lt"/>
          <a:ea typeface="+mn-ea"/>
          <a:cs typeface="+mn-cs"/>
        </a:defRPr>
      </a:lvl4pPr>
      <a:lvl5pPr marL="6944688" algn="l" defTabSz="3472344" rtl="0" eaLnBrk="1" latinLnBrk="0" hangingPunct="1">
        <a:defRPr sz="6818" kern="1200">
          <a:solidFill>
            <a:schemeClr val="tx1"/>
          </a:solidFill>
          <a:latin typeface="+mn-lt"/>
          <a:ea typeface="+mn-ea"/>
          <a:cs typeface="+mn-cs"/>
        </a:defRPr>
      </a:lvl5pPr>
      <a:lvl6pPr marL="8680860" algn="l" defTabSz="3472344" rtl="0" eaLnBrk="1" latinLnBrk="0" hangingPunct="1">
        <a:defRPr sz="6818" kern="1200">
          <a:solidFill>
            <a:schemeClr val="tx1"/>
          </a:solidFill>
          <a:latin typeface="+mn-lt"/>
          <a:ea typeface="+mn-ea"/>
          <a:cs typeface="+mn-cs"/>
        </a:defRPr>
      </a:lvl6pPr>
      <a:lvl7pPr marL="10417032" algn="l" defTabSz="3472344" rtl="0" eaLnBrk="1" latinLnBrk="0" hangingPunct="1">
        <a:defRPr sz="6818" kern="1200">
          <a:solidFill>
            <a:schemeClr val="tx1"/>
          </a:solidFill>
          <a:latin typeface="+mn-lt"/>
          <a:ea typeface="+mn-ea"/>
          <a:cs typeface="+mn-cs"/>
        </a:defRPr>
      </a:lvl7pPr>
      <a:lvl8pPr marL="12153204" algn="l" defTabSz="3472344" rtl="0" eaLnBrk="1" latinLnBrk="0" hangingPunct="1">
        <a:defRPr sz="6818" kern="1200">
          <a:solidFill>
            <a:schemeClr val="tx1"/>
          </a:solidFill>
          <a:latin typeface="+mn-lt"/>
          <a:ea typeface="+mn-ea"/>
          <a:cs typeface="+mn-cs"/>
        </a:defRPr>
      </a:lvl8pPr>
      <a:lvl9pPr marL="13889376" algn="l" defTabSz="3472344" rtl="0" eaLnBrk="1" latinLnBrk="0" hangingPunct="1">
        <a:defRPr sz="68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1288185" y="415638"/>
            <a:ext cx="26704636" cy="4414123"/>
          </a:xfrm>
          <a:prstGeom prst="rect">
            <a:avLst/>
          </a:prstGeom>
          <a:solidFill>
            <a:srgbClr val="33006F"/>
          </a:solidFill>
          <a:ln w="38100">
            <a:solidFill>
              <a:srgbClr val="3300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67" dirty="0"/>
          </a:p>
        </p:txBody>
      </p:sp>
      <p:sp>
        <p:nvSpPr>
          <p:cNvPr id="85" name="Rectangle 84"/>
          <p:cNvSpPr/>
          <p:nvPr/>
        </p:nvSpPr>
        <p:spPr>
          <a:xfrm>
            <a:off x="1288185" y="4829760"/>
            <a:ext cx="26704636" cy="31164351"/>
          </a:xfrm>
          <a:prstGeom prst="rect">
            <a:avLst/>
          </a:prstGeom>
          <a:noFill/>
          <a:ln w="38100">
            <a:solidFill>
              <a:srgbClr val="3300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67" dirty="0"/>
          </a:p>
        </p:txBody>
      </p:sp>
      <p:grpSp>
        <p:nvGrpSpPr>
          <p:cNvPr id="86" name="Group 85"/>
          <p:cNvGrpSpPr/>
          <p:nvPr/>
        </p:nvGrpSpPr>
        <p:grpSpPr>
          <a:xfrm>
            <a:off x="22934224" y="1585707"/>
            <a:ext cx="4624779" cy="1865330"/>
            <a:chOff x="24267839" y="1815567"/>
            <a:chExt cx="5087257" cy="2051863"/>
          </a:xfrm>
        </p:grpSpPr>
        <p:pic>
          <p:nvPicPr>
            <p:cNvPr id="87" name="Picture 2" descr="http://www.washington.edu/brand/files/2014/09/W-Logo_White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77497" y="1815567"/>
              <a:ext cx="2067941" cy="13924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8" name="Picture 87" descr="http://www.washington.edu/brand/files/2014/09/Wordmark_center_white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267839" y="3524740"/>
              <a:ext cx="5087257" cy="342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9" name="TextBox 88"/>
          <p:cNvSpPr txBox="1"/>
          <p:nvPr/>
        </p:nvSpPr>
        <p:spPr>
          <a:xfrm>
            <a:off x="6159563" y="743403"/>
            <a:ext cx="175540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Title of</a:t>
            </a:r>
          </a:p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Project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6159562" y="2717931"/>
            <a:ext cx="16941676" cy="14355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364" i="1" dirty="0" smtClean="0">
                <a:solidFill>
                  <a:schemeClr val="bg1"/>
                </a:solidFill>
              </a:rPr>
              <a:t>Researcher(s)</a:t>
            </a:r>
            <a:endParaRPr lang="en-US" sz="4364" i="1" baseline="30000" dirty="0">
              <a:solidFill>
                <a:schemeClr val="bg1"/>
              </a:solidFill>
            </a:endParaRPr>
          </a:p>
          <a:p>
            <a:pPr algn="ctr"/>
            <a:r>
              <a:rPr lang="en-US" sz="4364" i="1" dirty="0" smtClean="0">
                <a:solidFill>
                  <a:schemeClr val="bg1"/>
                </a:solidFill>
              </a:rPr>
              <a:t>Facility Name, Department Name (if any), </a:t>
            </a:r>
            <a:r>
              <a:rPr lang="en-US" sz="4364" i="1" dirty="0">
                <a:solidFill>
                  <a:schemeClr val="bg1"/>
                </a:solidFill>
              </a:rPr>
              <a:t>University of Washington 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1823881" y="5178945"/>
            <a:ext cx="12651085" cy="3785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364" b="1" dirty="0" smtClean="0">
                <a:solidFill>
                  <a:srgbClr val="33006F"/>
                </a:solidFill>
              </a:rPr>
              <a:t>Section Title 1</a:t>
            </a:r>
            <a:endParaRPr lang="en-US" sz="4364" b="1" dirty="0">
              <a:solidFill>
                <a:srgbClr val="33006F"/>
              </a:solidFill>
            </a:endParaRPr>
          </a:p>
          <a:p>
            <a:pPr algn="just"/>
            <a:r>
              <a:rPr lang="en-US" sz="3273" dirty="0"/>
              <a:t>Lorem ipsum dolor sit </a:t>
            </a:r>
            <a:r>
              <a:rPr lang="en-US" sz="3273" dirty="0" err="1"/>
              <a:t>amet</a:t>
            </a:r>
            <a:r>
              <a:rPr lang="en-US" sz="3273" dirty="0"/>
              <a:t>, </a:t>
            </a:r>
            <a:r>
              <a:rPr lang="en-US" sz="3273" dirty="0" err="1"/>
              <a:t>consectetur</a:t>
            </a:r>
            <a:r>
              <a:rPr lang="en-US" sz="3273" dirty="0"/>
              <a:t> </a:t>
            </a:r>
            <a:r>
              <a:rPr lang="en-US" sz="3273" dirty="0" err="1"/>
              <a:t>adipiscing</a:t>
            </a:r>
            <a:r>
              <a:rPr lang="en-US" sz="3273" dirty="0"/>
              <a:t> </a:t>
            </a:r>
            <a:r>
              <a:rPr lang="en-US" sz="3273" dirty="0" err="1"/>
              <a:t>elit</a:t>
            </a:r>
            <a:r>
              <a:rPr lang="en-US" sz="3273" dirty="0"/>
              <a:t>. Nam dolor </a:t>
            </a:r>
            <a:r>
              <a:rPr lang="en-US" sz="3273" dirty="0" err="1"/>
              <a:t>metus</a:t>
            </a:r>
            <a:r>
              <a:rPr lang="en-US" sz="3273" dirty="0"/>
              <a:t>, cursus </a:t>
            </a:r>
            <a:r>
              <a:rPr lang="en-US" sz="3273" dirty="0" err="1"/>
              <a:t>eget</a:t>
            </a:r>
            <a:r>
              <a:rPr lang="en-US" sz="3273" dirty="0"/>
              <a:t> </a:t>
            </a:r>
            <a:r>
              <a:rPr lang="en-US" sz="3273" dirty="0" err="1"/>
              <a:t>erat</a:t>
            </a:r>
            <a:r>
              <a:rPr lang="en-US" sz="3273" dirty="0"/>
              <a:t> </a:t>
            </a:r>
            <a:r>
              <a:rPr lang="en-US" sz="3273" dirty="0" err="1"/>
              <a:t>nec</a:t>
            </a:r>
            <a:r>
              <a:rPr lang="en-US" sz="3273" dirty="0"/>
              <a:t>, </a:t>
            </a:r>
            <a:r>
              <a:rPr lang="en-US" sz="3273" dirty="0" err="1"/>
              <a:t>aliquam</a:t>
            </a:r>
            <a:r>
              <a:rPr lang="en-US" sz="3273" dirty="0"/>
              <a:t> </a:t>
            </a:r>
            <a:r>
              <a:rPr lang="en-US" sz="3273" dirty="0" err="1"/>
              <a:t>imperdiet</a:t>
            </a:r>
            <a:r>
              <a:rPr lang="en-US" sz="3273" dirty="0"/>
              <a:t> </a:t>
            </a:r>
            <a:r>
              <a:rPr lang="en-US" sz="3273" dirty="0" err="1"/>
              <a:t>mauris</a:t>
            </a:r>
            <a:r>
              <a:rPr lang="en-US" sz="3273" dirty="0"/>
              <a:t>. </a:t>
            </a:r>
            <a:r>
              <a:rPr lang="en-US" sz="3273" dirty="0" err="1"/>
              <a:t>Duis</a:t>
            </a:r>
            <a:r>
              <a:rPr lang="en-US" sz="3273" dirty="0"/>
              <a:t> </a:t>
            </a:r>
            <a:r>
              <a:rPr lang="en-US" sz="3273" dirty="0" err="1"/>
              <a:t>tristique</a:t>
            </a:r>
            <a:r>
              <a:rPr lang="en-US" sz="3273" dirty="0"/>
              <a:t> nisi </a:t>
            </a:r>
            <a:r>
              <a:rPr lang="en-US" sz="3273" dirty="0" err="1"/>
              <a:t>ut</a:t>
            </a:r>
            <a:r>
              <a:rPr lang="en-US" sz="3273" dirty="0"/>
              <a:t> </a:t>
            </a:r>
            <a:r>
              <a:rPr lang="en-US" sz="3273" dirty="0" err="1"/>
              <a:t>est</a:t>
            </a:r>
            <a:r>
              <a:rPr lang="en-US" sz="3273" dirty="0"/>
              <a:t> </a:t>
            </a:r>
            <a:r>
              <a:rPr lang="en-US" sz="3273" dirty="0" err="1"/>
              <a:t>tincidunt</a:t>
            </a:r>
            <a:r>
              <a:rPr lang="en-US" sz="3273" dirty="0"/>
              <a:t>, at tempus </a:t>
            </a:r>
            <a:r>
              <a:rPr lang="en-US" sz="3273" dirty="0" err="1"/>
              <a:t>massa</a:t>
            </a:r>
            <a:r>
              <a:rPr lang="en-US" sz="3273" dirty="0"/>
              <a:t> </a:t>
            </a:r>
            <a:r>
              <a:rPr lang="en-US" sz="3273" dirty="0" err="1"/>
              <a:t>auctor</a:t>
            </a:r>
            <a:r>
              <a:rPr lang="en-US" sz="3273" dirty="0"/>
              <a:t>. </a:t>
            </a:r>
            <a:r>
              <a:rPr lang="en-US" sz="3273" dirty="0" err="1"/>
              <a:t>Vivamus</a:t>
            </a:r>
            <a:r>
              <a:rPr lang="en-US" sz="3273" dirty="0"/>
              <a:t> </a:t>
            </a:r>
            <a:r>
              <a:rPr lang="en-US" sz="3273" dirty="0" err="1"/>
              <a:t>posuere</a:t>
            </a:r>
            <a:r>
              <a:rPr lang="en-US" sz="3273" dirty="0"/>
              <a:t>, </a:t>
            </a:r>
            <a:r>
              <a:rPr lang="en-US" sz="3273" dirty="0" err="1"/>
              <a:t>augue</a:t>
            </a:r>
            <a:r>
              <a:rPr lang="en-US" sz="3273" dirty="0"/>
              <a:t> </a:t>
            </a:r>
            <a:r>
              <a:rPr lang="en-US" sz="3273" dirty="0" err="1"/>
              <a:t>eu</a:t>
            </a:r>
            <a:r>
              <a:rPr lang="en-US" sz="3273" dirty="0"/>
              <a:t> </a:t>
            </a:r>
            <a:r>
              <a:rPr lang="en-US" sz="3273" dirty="0" err="1"/>
              <a:t>placerat</a:t>
            </a:r>
            <a:r>
              <a:rPr lang="en-US" sz="3273" dirty="0"/>
              <a:t> </a:t>
            </a:r>
            <a:r>
              <a:rPr lang="en-US" sz="3273" dirty="0" err="1"/>
              <a:t>ultricies</a:t>
            </a:r>
            <a:r>
              <a:rPr lang="en-US" sz="3273" dirty="0"/>
              <a:t>, </a:t>
            </a:r>
            <a:r>
              <a:rPr lang="en-US" sz="3273" dirty="0" err="1"/>
              <a:t>sapien</a:t>
            </a:r>
            <a:r>
              <a:rPr lang="en-US" sz="3273" dirty="0"/>
              <a:t> </a:t>
            </a:r>
            <a:r>
              <a:rPr lang="en-US" sz="3273" dirty="0" err="1"/>
              <a:t>velit</a:t>
            </a:r>
            <a:r>
              <a:rPr lang="en-US" sz="3273" dirty="0"/>
              <a:t> </a:t>
            </a:r>
            <a:r>
              <a:rPr lang="en-US" sz="3273" dirty="0" err="1"/>
              <a:t>eleifend</a:t>
            </a:r>
            <a:r>
              <a:rPr lang="en-US" sz="3273" dirty="0"/>
              <a:t> ipsum, </a:t>
            </a:r>
            <a:r>
              <a:rPr lang="en-US" sz="3273" dirty="0" err="1"/>
              <a:t>eu</a:t>
            </a:r>
            <a:r>
              <a:rPr lang="en-US" sz="3273" dirty="0"/>
              <a:t> </a:t>
            </a:r>
            <a:r>
              <a:rPr lang="en-US" sz="3273" dirty="0" err="1"/>
              <a:t>porttitor</a:t>
            </a:r>
            <a:r>
              <a:rPr lang="en-US" sz="3273" dirty="0"/>
              <a:t> quam ipsum id </a:t>
            </a:r>
            <a:r>
              <a:rPr lang="en-US" sz="3273" dirty="0" err="1"/>
              <a:t>nibh</a:t>
            </a:r>
            <a:r>
              <a:rPr lang="en-US" sz="3273" dirty="0"/>
              <a:t>. </a:t>
            </a:r>
            <a:r>
              <a:rPr lang="en-US" sz="3273" dirty="0" err="1"/>
              <a:t>Nullam</a:t>
            </a:r>
            <a:r>
              <a:rPr lang="en-US" sz="3273" dirty="0"/>
              <a:t> </a:t>
            </a:r>
            <a:r>
              <a:rPr lang="en-US" sz="3273" dirty="0" err="1"/>
              <a:t>odio</a:t>
            </a:r>
            <a:r>
              <a:rPr lang="en-US" sz="3273" dirty="0"/>
              <a:t> dui, </a:t>
            </a:r>
            <a:r>
              <a:rPr lang="en-US" sz="3273" dirty="0" err="1"/>
              <a:t>hendrerit</a:t>
            </a:r>
            <a:r>
              <a:rPr lang="en-US" sz="3273" dirty="0"/>
              <a:t> </a:t>
            </a:r>
            <a:r>
              <a:rPr lang="en-US" sz="3273" dirty="0" err="1"/>
              <a:t>ut</a:t>
            </a:r>
            <a:r>
              <a:rPr lang="en-US" sz="3273" dirty="0"/>
              <a:t> </a:t>
            </a:r>
            <a:r>
              <a:rPr lang="en-US" sz="3273" dirty="0" err="1"/>
              <a:t>odio</a:t>
            </a:r>
            <a:r>
              <a:rPr lang="en-US" sz="3273" dirty="0"/>
              <a:t> ac, </a:t>
            </a:r>
            <a:r>
              <a:rPr lang="en-US" sz="3273" dirty="0" err="1"/>
              <a:t>mattis</a:t>
            </a:r>
            <a:r>
              <a:rPr lang="en-US" sz="3273" dirty="0"/>
              <a:t> </a:t>
            </a:r>
            <a:r>
              <a:rPr lang="en-US" sz="3273" dirty="0" err="1"/>
              <a:t>sollicitudin</a:t>
            </a:r>
            <a:r>
              <a:rPr lang="en-US" sz="3273" dirty="0"/>
              <a:t> ipsum. </a:t>
            </a:r>
            <a:r>
              <a:rPr lang="en-US" sz="3273" dirty="0" err="1"/>
              <a:t>Vivamus</a:t>
            </a:r>
            <a:r>
              <a:rPr lang="en-US" sz="3273" dirty="0"/>
              <a:t> </a:t>
            </a:r>
            <a:r>
              <a:rPr lang="en-US" sz="3273" dirty="0" err="1"/>
              <a:t>ut</a:t>
            </a:r>
            <a:r>
              <a:rPr lang="en-US" sz="3273" dirty="0"/>
              <a:t> nisi magna. 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1696590" y="9771485"/>
            <a:ext cx="12660954" cy="2778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364" b="1" dirty="0" smtClean="0">
                <a:solidFill>
                  <a:srgbClr val="33006F"/>
                </a:solidFill>
              </a:rPr>
              <a:t>Section Title 2</a:t>
            </a:r>
            <a:endParaRPr lang="en-US" sz="4364" b="1" i="1" dirty="0">
              <a:solidFill>
                <a:srgbClr val="33006F"/>
              </a:solidFill>
            </a:endParaRPr>
          </a:p>
          <a:p>
            <a:pPr marL="519551" indent="-519551" algn="just">
              <a:buClr>
                <a:srgbClr val="33006F"/>
              </a:buClr>
              <a:buFont typeface="Wingdings" panose="05000000000000000000" pitchFamily="2" charset="2"/>
              <a:buChar char="v"/>
            </a:pPr>
            <a:r>
              <a:rPr lang="en-US" sz="3273" dirty="0"/>
              <a:t>Lorem ipsum dolor sit </a:t>
            </a:r>
            <a:r>
              <a:rPr lang="en-US" sz="3273" dirty="0" err="1"/>
              <a:t>amet</a:t>
            </a:r>
            <a:r>
              <a:rPr lang="en-US" sz="3273" dirty="0"/>
              <a:t>, </a:t>
            </a:r>
            <a:r>
              <a:rPr lang="en-US" sz="3273" dirty="0" err="1"/>
              <a:t>consectetur</a:t>
            </a:r>
            <a:r>
              <a:rPr lang="en-US" sz="3273" dirty="0"/>
              <a:t> </a:t>
            </a:r>
            <a:r>
              <a:rPr lang="en-US" sz="3273" dirty="0" err="1"/>
              <a:t>adipiscing</a:t>
            </a:r>
            <a:r>
              <a:rPr lang="en-US" sz="3273" dirty="0"/>
              <a:t> </a:t>
            </a:r>
            <a:r>
              <a:rPr lang="en-US" sz="3273" dirty="0" err="1"/>
              <a:t>elit</a:t>
            </a:r>
            <a:r>
              <a:rPr lang="en-US" sz="3273" dirty="0"/>
              <a:t>. Nam dolor </a:t>
            </a:r>
            <a:r>
              <a:rPr lang="en-US" sz="3273" dirty="0" err="1"/>
              <a:t>metus</a:t>
            </a:r>
            <a:r>
              <a:rPr lang="en-US" sz="3273" dirty="0"/>
              <a:t>, cursus </a:t>
            </a:r>
            <a:r>
              <a:rPr lang="en-US" sz="3273" dirty="0" err="1"/>
              <a:t>eget</a:t>
            </a:r>
            <a:r>
              <a:rPr lang="en-US" sz="3273" dirty="0"/>
              <a:t> </a:t>
            </a:r>
            <a:r>
              <a:rPr lang="en-US" sz="3273" dirty="0" err="1"/>
              <a:t>erat</a:t>
            </a:r>
            <a:r>
              <a:rPr lang="en-US" sz="3273" dirty="0"/>
              <a:t> </a:t>
            </a:r>
            <a:r>
              <a:rPr lang="en-US" sz="3273" dirty="0" err="1"/>
              <a:t>nec</a:t>
            </a:r>
            <a:r>
              <a:rPr lang="en-US" sz="3273" dirty="0"/>
              <a:t>, </a:t>
            </a:r>
            <a:r>
              <a:rPr lang="en-US" sz="3273" dirty="0" err="1"/>
              <a:t>aliquam</a:t>
            </a:r>
            <a:r>
              <a:rPr lang="en-US" sz="3273" dirty="0"/>
              <a:t> </a:t>
            </a:r>
            <a:r>
              <a:rPr lang="en-US" sz="3273" dirty="0" err="1"/>
              <a:t>imperdiet</a:t>
            </a:r>
            <a:r>
              <a:rPr lang="en-US" sz="3273" dirty="0"/>
              <a:t> </a:t>
            </a:r>
            <a:r>
              <a:rPr lang="en-US" sz="3273" dirty="0" smtClean="0"/>
              <a:t>mauri. </a:t>
            </a:r>
            <a:endParaRPr lang="en-US" sz="3273" dirty="0"/>
          </a:p>
          <a:p>
            <a:pPr marL="519551" indent="-519551" algn="just">
              <a:buClr>
                <a:srgbClr val="33006F"/>
              </a:buClr>
              <a:buFont typeface="Wingdings" panose="05000000000000000000" pitchFamily="2" charset="2"/>
              <a:buChar char="v"/>
            </a:pPr>
            <a:r>
              <a:rPr lang="en-US" sz="3273" dirty="0"/>
              <a:t>Lorem ipsum dolor sit </a:t>
            </a:r>
            <a:r>
              <a:rPr lang="en-US" sz="3273" dirty="0" err="1"/>
              <a:t>amet</a:t>
            </a:r>
            <a:r>
              <a:rPr lang="en-US" sz="3273" dirty="0"/>
              <a:t>, </a:t>
            </a:r>
            <a:r>
              <a:rPr lang="en-US" sz="3273" dirty="0" err="1"/>
              <a:t>consectetur</a:t>
            </a:r>
            <a:r>
              <a:rPr lang="en-US" sz="3273" dirty="0"/>
              <a:t> </a:t>
            </a:r>
            <a:r>
              <a:rPr lang="en-US" sz="3273" dirty="0" err="1"/>
              <a:t>adipiscing</a:t>
            </a:r>
            <a:r>
              <a:rPr lang="en-US" sz="3273" dirty="0"/>
              <a:t> </a:t>
            </a:r>
            <a:r>
              <a:rPr lang="en-US" sz="3273" dirty="0" err="1"/>
              <a:t>elit</a:t>
            </a:r>
            <a:r>
              <a:rPr lang="en-US" sz="3273" dirty="0"/>
              <a:t>. Nam dolor </a:t>
            </a:r>
            <a:r>
              <a:rPr lang="en-US" sz="3273" dirty="0" err="1"/>
              <a:t>metus</a:t>
            </a:r>
            <a:r>
              <a:rPr lang="en-US" sz="3273" dirty="0"/>
              <a:t>, cursus </a:t>
            </a:r>
            <a:r>
              <a:rPr lang="en-US" sz="3273" dirty="0" err="1"/>
              <a:t>eget</a:t>
            </a:r>
            <a:r>
              <a:rPr lang="en-US" sz="3273" dirty="0"/>
              <a:t> </a:t>
            </a:r>
            <a:r>
              <a:rPr lang="en-US" sz="3273" dirty="0" err="1"/>
              <a:t>erat</a:t>
            </a:r>
            <a:r>
              <a:rPr lang="en-US" sz="3273" dirty="0"/>
              <a:t> </a:t>
            </a:r>
            <a:r>
              <a:rPr lang="en-US" sz="3273" dirty="0" err="1"/>
              <a:t>nec</a:t>
            </a:r>
            <a:r>
              <a:rPr lang="en-US" sz="3273" dirty="0"/>
              <a:t>, </a:t>
            </a:r>
            <a:r>
              <a:rPr lang="en-US" sz="3273" dirty="0" err="1"/>
              <a:t>aliquam</a:t>
            </a:r>
            <a:r>
              <a:rPr lang="en-US" sz="3273" dirty="0"/>
              <a:t> </a:t>
            </a:r>
            <a:r>
              <a:rPr lang="en-US" sz="3273" dirty="0" err="1"/>
              <a:t>imperdiet</a:t>
            </a:r>
            <a:r>
              <a:rPr lang="en-US" sz="3273" dirty="0"/>
              <a:t> mauri. 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4986011" y="32372498"/>
            <a:ext cx="12451484" cy="371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364" b="1" dirty="0">
                <a:solidFill>
                  <a:srgbClr val="33006F"/>
                </a:solidFill>
              </a:rPr>
              <a:t>References</a:t>
            </a:r>
          </a:p>
          <a:p>
            <a:pPr algn="just">
              <a:buClr>
                <a:srgbClr val="33006F"/>
              </a:buClr>
            </a:pPr>
            <a:r>
              <a:rPr lang="en-US" sz="2182" dirty="0"/>
              <a:t>[1] </a:t>
            </a:r>
            <a:r>
              <a:rPr lang="en-US" sz="2400" dirty="0"/>
              <a:t>Lorem ipsum dolor sit </a:t>
            </a:r>
            <a:r>
              <a:rPr lang="en-US" sz="2400" dirty="0" err="1"/>
              <a:t>amet</a:t>
            </a:r>
            <a:r>
              <a:rPr lang="en-US" sz="2400" dirty="0"/>
              <a:t>, </a:t>
            </a:r>
            <a:r>
              <a:rPr lang="en-US" sz="2400" dirty="0" err="1"/>
              <a:t>consectetur</a:t>
            </a:r>
            <a:r>
              <a:rPr lang="en-US" sz="2400" dirty="0"/>
              <a:t> </a:t>
            </a:r>
            <a:r>
              <a:rPr lang="en-US" sz="2400" dirty="0" err="1"/>
              <a:t>adipiscing</a:t>
            </a:r>
            <a:r>
              <a:rPr lang="en-US" sz="2400" dirty="0"/>
              <a:t> </a:t>
            </a:r>
            <a:r>
              <a:rPr lang="en-US" sz="2400" dirty="0" err="1"/>
              <a:t>elit</a:t>
            </a:r>
            <a:r>
              <a:rPr lang="en-US" sz="2400" dirty="0"/>
              <a:t>. Nam dolor </a:t>
            </a:r>
            <a:r>
              <a:rPr lang="en-US" sz="2400" dirty="0" err="1"/>
              <a:t>metus</a:t>
            </a:r>
            <a:r>
              <a:rPr lang="en-US" sz="2400" dirty="0"/>
              <a:t>, cursus </a:t>
            </a:r>
            <a:r>
              <a:rPr lang="en-US" sz="2400" dirty="0" err="1"/>
              <a:t>eget</a:t>
            </a:r>
            <a:r>
              <a:rPr lang="en-US" sz="2400" dirty="0"/>
              <a:t> </a:t>
            </a:r>
            <a:r>
              <a:rPr lang="en-US" sz="2400" dirty="0" err="1"/>
              <a:t>erat</a:t>
            </a:r>
            <a:r>
              <a:rPr lang="en-US" sz="2400" dirty="0"/>
              <a:t> </a:t>
            </a:r>
            <a:r>
              <a:rPr lang="en-US" sz="2400" dirty="0" err="1"/>
              <a:t>nec</a:t>
            </a:r>
            <a:r>
              <a:rPr lang="en-US" sz="2400" dirty="0"/>
              <a:t>, </a:t>
            </a:r>
            <a:r>
              <a:rPr lang="en-US" sz="2400" dirty="0" err="1"/>
              <a:t>aliquam</a:t>
            </a:r>
            <a:r>
              <a:rPr lang="en-US" sz="2400" dirty="0"/>
              <a:t> </a:t>
            </a:r>
            <a:r>
              <a:rPr lang="en-US" sz="2400" dirty="0" err="1"/>
              <a:t>imperdiet</a:t>
            </a:r>
            <a:r>
              <a:rPr lang="en-US" sz="2400" dirty="0"/>
              <a:t> mauri. </a:t>
            </a:r>
          </a:p>
          <a:p>
            <a:pPr algn="just"/>
            <a:r>
              <a:rPr lang="en-US" sz="2182" dirty="0" smtClean="0"/>
              <a:t>[</a:t>
            </a:r>
            <a:r>
              <a:rPr lang="en-US" sz="2182" dirty="0"/>
              <a:t>2] </a:t>
            </a:r>
            <a:r>
              <a:rPr lang="en-US" sz="2400" dirty="0"/>
              <a:t>Lorem ipsum dolor sit </a:t>
            </a:r>
            <a:r>
              <a:rPr lang="en-US" sz="2400" dirty="0" err="1"/>
              <a:t>amet</a:t>
            </a:r>
            <a:r>
              <a:rPr lang="en-US" sz="2400" dirty="0"/>
              <a:t>, </a:t>
            </a:r>
            <a:r>
              <a:rPr lang="en-US" sz="2400" dirty="0" err="1"/>
              <a:t>consectetur</a:t>
            </a:r>
            <a:r>
              <a:rPr lang="en-US" sz="2400" dirty="0"/>
              <a:t> </a:t>
            </a:r>
            <a:r>
              <a:rPr lang="en-US" sz="2400" dirty="0" err="1"/>
              <a:t>adipiscing</a:t>
            </a:r>
            <a:r>
              <a:rPr lang="en-US" sz="2400" dirty="0"/>
              <a:t> </a:t>
            </a:r>
            <a:r>
              <a:rPr lang="en-US" sz="2400" dirty="0" err="1"/>
              <a:t>elit</a:t>
            </a:r>
            <a:r>
              <a:rPr lang="en-US" sz="2400" dirty="0"/>
              <a:t>. Nam dolor </a:t>
            </a:r>
            <a:r>
              <a:rPr lang="en-US" sz="2400" dirty="0" err="1"/>
              <a:t>metus</a:t>
            </a:r>
            <a:r>
              <a:rPr lang="en-US" sz="2400" dirty="0"/>
              <a:t>, cursus </a:t>
            </a:r>
            <a:r>
              <a:rPr lang="en-US" sz="2400" dirty="0" err="1"/>
              <a:t>eget</a:t>
            </a:r>
            <a:r>
              <a:rPr lang="en-US" sz="2400" dirty="0"/>
              <a:t> </a:t>
            </a:r>
            <a:r>
              <a:rPr lang="en-US" sz="2400" dirty="0" err="1"/>
              <a:t>erat</a:t>
            </a:r>
            <a:r>
              <a:rPr lang="en-US" sz="2400" dirty="0"/>
              <a:t> </a:t>
            </a:r>
            <a:r>
              <a:rPr lang="en-US" sz="2400" dirty="0" err="1"/>
              <a:t>nec</a:t>
            </a:r>
            <a:r>
              <a:rPr lang="en-US" sz="2400" dirty="0"/>
              <a:t>, </a:t>
            </a:r>
            <a:r>
              <a:rPr lang="en-US" sz="2400" dirty="0" err="1"/>
              <a:t>aliquam</a:t>
            </a:r>
            <a:r>
              <a:rPr lang="en-US" sz="2400" dirty="0"/>
              <a:t> </a:t>
            </a:r>
            <a:r>
              <a:rPr lang="en-US" sz="2400" dirty="0" err="1"/>
              <a:t>imperdiet</a:t>
            </a:r>
            <a:r>
              <a:rPr lang="en-US" sz="2400" dirty="0"/>
              <a:t> mauri. </a:t>
            </a:r>
            <a:endParaRPr lang="en-US" sz="2182" dirty="0"/>
          </a:p>
          <a:p>
            <a:pPr algn="just">
              <a:buClr>
                <a:srgbClr val="33006F"/>
              </a:buClr>
            </a:pPr>
            <a:r>
              <a:rPr lang="en-US" sz="2182" dirty="0"/>
              <a:t>[3] </a:t>
            </a:r>
            <a:r>
              <a:rPr lang="en-US" sz="2400" dirty="0"/>
              <a:t>Lorem ipsum dolor sit </a:t>
            </a:r>
            <a:r>
              <a:rPr lang="en-US" sz="2400" dirty="0" err="1"/>
              <a:t>amet</a:t>
            </a:r>
            <a:r>
              <a:rPr lang="en-US" sz="2400" dirty="0"/>
              <a:t>, </a:t>
            </a:r>
            <a:r>
              <a:rPr lang="en-US" sz="2400" dirty="0" err="1"/>
              <a:t>consectetur</a:t>
            </a:r>
            <a:r>
              <a:rPr lang="en-US" sz="2400" dirty="0"/>
              <a:t> </a:t>
            </a:r>
            <a:r>
              <a:rPr lang="en-US" sz="2400" dirty="0" err="1"/>
              <a:t>adipiscing</a:t>
            </a:r>
            <a:r>
              <a:rPr lang="en-US" sz="2400" dirty="0"/>
              <a:t> </a:t>
            </a:r>
            <a:r>
              <a:rPr lang="en-US" sz="2400" dirty="0" err="1"/>
              <a:t>elit</a:t>
            </a:r>
            <a:r>
              <a:rPr lang="en-US" sz="2400" dirty="0"/>
              <a:t>. Nam dolor </a:t>
            </a:r>
            <a:r>
              <a:rPr lang="en-US" sz="2400" dirty="0" err="1"/>
              <a:t>metus</a:t>
            </a:r>
            <a:r>
              <a:rPr lang="en-US" sz="2400" dirty="0"/>
              <a:t>, cursus </a:t>
            </a:r>
            <a:r>
              <a:rPr lang="en-US" sz="2400" dirty="0" err="1"/>
              <a:t>eget</a:t>
            </a:r>
            <a:r>
              <a:rPr lang="en-US" sz="2400" dirty="0"/>
              <a:t> </a:t>
            </a:r>
            <a:r>
              <a:rPr lang="en-US" sz="2400" dirty="0" err="1"/>
              <a:t>erat</a:t>
            </a:r>
            <a:r>
              <a:rPr lang="en-US" sz="2400" dirty="0"/>
              <a:t> </a:t>
            </a:r>
            <a:r>
              <a:rPr lang="en-US" sz="2400" dirty="0" err="1"/>
              <a:t>nec</a:t>
            </a:r>
            <a:r>
              <a:rPr lang="en-US" sz="2400" dirty="0"/>
              <a:t>, </a:t>
            </a:r>
            <a:r>
              <a:rPr lang="en-US" sz="2400" dirty="0" err="1"/>
              <a:t>aliquam</a:t>
            </a:r>
            <a:r>
              <a:rPr lang="en-US" sz="2400" dirty="0"/>
              <a:t> </a:t>
            </a:r>
            <a:r>
              <a:rPr lang="en-US" sz="2400" dirty="0" err="1"/>
              <a:t>imperdiet</a:t>
            </a:r>
            <a:r>
              <a:rPr lang="en-US" sz="2400" dirty="0"/>
              <a:t> mauri. </a:t>
            </a:r>
          </a:p>
          <a:p>
            <a:pPr algn="just">
              <a:buClr>
                <a:srgbClr val="33006F"/>
              </a:buClr>
            </a:pPr>
            <a:r>
              <a:rPr lang="en-US" sz="2182" dirty="0" smtClean="0"/>
              <a:t>[</a:t>
            </a:r>
            <a:r>
              <a:rPr lang="en-US" sz="2182" dirty="0"/>
              <a:t>4] </a:t>
            </a:r>
            <a:r>
              <a:rPr lang="en-US" sz="2400" dirty="0"/>
              <a:t>Lorem ipsum dolor sit </a:t>
            </a:r>
            <a:r>
              <a:rPr lang="en-US" sz="2400" dirty="0" err="1"/>
              <a:t>amet</a:t>
            </a:r>
            <a:r>
              <a:rPr lang="en-US" sz="2400" dirty="0"/>
              <a:t>, </a:t>
            </a:r>
            <a:r>
              <a:rPr lang="en-US" sz="2400" dirty="0" err="1"/>
              <a:t>consectetur</a:t>
            </a:r>
            <a:r>
              <a:rPr lang="en-US" sz="2400" dirty="0"/>
              <a:t> </a:t>
            </a:r>
            <a:r>
              <a:rPr lang="en-US" sz="2400" dirty="0" err="1"/>
              <a:t>adipiscing</a:t>
            </a:r>
            <a:r>
              <a:rPr lang="en-US" sz="2400" dirty="0"/>
              <a:t> </a:t>
            </a:r>
            <a:r>
              <a:rPr lang="en-US" sz="2400" dirty="0" err="1"/>
              <a:t>elit</a:t>
            </a:r>
            <a:r>
              <a:rPr lang="en-US" sz="2400" dirty="0"/>
              <a:t>. Nam dolor </a:t>
            </a:r>
            <a:r>
              <a:rPr lang="en-US" sz="2400" dirty="0" err="1"/>
              <a:t>metus</a:t>
            </a:r>
            <a:r>
              <a:rPr lang="en-US" sz="2400" dirty="0"/>
              <a:t>, cursus </a:t>
            </a:r>
            <a:r>
              <a:rPr lang="en-US" sz="2400" dirty="0" err="1"/>
              <a:t>eget</a:t>
            </a:r>
            <a:r>
              <a:rPr lang="en-US" sz="2400" dirty="0"/>
              <a:t> </a:t>
            </a:r>
            <a:r>
              <a:rPr lang="en-US" sz="2400" dirty="0" err="1"/>
              <a:t>erat</a:t>
            </a:r>
            <a:r>
              <a:rPr lang="en-US" sz="2400" dirty="0"/>
              <a:t> </a:t>
            </a:r>
            <a:r>
              <a:rPr lang="en-US" sz="2400" dirty="0" err="1"/>
              <a:t>nec</a:t>
            </a:r>
            <a:r>
              <a:rPr lang="en-US" sz="2400" dirty="0"/>
              <a:t>, </a:t>
            </a:r>
            <a:r>
              <a:rPr lang="en-US" sz="2400" dirty="0" err="1"/>
              <a:t>aliquam</a:t>
            </a:r>
            <a:r>
              <a:rPr lang="en-US" sz="2400" dirty="0"/>
              <a:t> </a:t>
            </a:r>
            <a:r>
              <a:rPr lang="en-US" sz="2400" dirty="0" err="1"/>
              <a:t>imperdiet</a:t>
            </a:r>
            <a:r>
              <a:rPr lang="en-US" sz="2400" dirty="0"/>
              <a:t> mauri. 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14986011" y="29489400"/>
            <a:ext cx="12397642" cy="27221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364" b="1" dirty="0" smtClean="0">
                <a:solidFill>
                  <a:srgbClr val="33006F"/>
                </a:solidFill>
              </a:rPr>
              <a:t>Acknowledgements</a:t>
            </a:r>
            <a:endParaRPr lang="en-US" sz="4364" b="1" dirty="0">
              <a:solidFill>
                <a:srgbClr val="33006F"/>
              </a:solidFill>
            </a:endParaRPr>
          </a:p>
          <a:p>
            <a:pPr algn="just"/>
            <a:r>
              <a:rPr lang="en-US" sz="2545" dirty="0" smtClean="0"/>
              <a:t>Fabrication </a:t>
            </a:r>
            <a:r>
              <a:rPr lang="en-US" sz="2545" dirty="0" smtClean="0"/>
              <a:t>was </a:t>
            </a:r>
            <a:r>
              <a:rPr lang="en-US" sz="2545" dirty="0"/>
              <a:t>conducted at the Washington Nanofabrication </a:t>
            </a:r>
            <a:r>
              <a:rPr lang="en-US" sz="2545" dirty="0" smtClean="0"/>
              <a:t>Facility, </a:t>
            </a:r>
            <a:r>
              <a:rPr lang="en-US" sz="2545" dirty="0"/>
              <a:t>a National Nanotechnology Coordinated Infrastructure (NNCI) site at the University of Washington, which is supported in part by funds from the National Science Foundation (awards 1542101, 1337840 and 0335765</a:t>
            </a:r>
            <a:r>
              <a:rPr lang="en-US" sz="2545" dirty="0" smtClean="0"/>
              <a:t>), </a:t>
            </a:r>
            <a:r>
              <a:rPr lang="en-US" sz="2545" dirty="0"/>
              <a:t>the Washington Research Foundation, the M. J. Murdock Charitable Trust, </a:t>
            </a:r>
            <a:r>
              <a:rPr lang="en-US" sz="2545" dirty="0" err="1"/>
              <a:t>Altatech</a:t>
            </a:r>
            <a:r>
              <a:rPr lang="en-US" sz="2545" dirty="0"/>
              <a:t>, </a:t>
            </a:r>
            <a:r>
              <a:rPr lang="en-US" sz="2545" dirty="0" err="1"/>
              <a:t>ClassOne</a:t>
            </a:r>
            <a:r>
              <a:rPr lang="en-US" sz="2545" dirty="0"/>
              <a:t> Technology, GCE Market, Google and </a:t>
            </a:r>
            <a:r>
              <a:rPr lang="en-US" sz="2545" dirty="0" smtClean="0"/>
              <a:t>SPTS.</a:t>
            </a:r>
            <a:endParaRPr lang="en-US" sz="2545" dirty="0" smtClean="0"/>
          </a:p>
        </p:txBody>
      </p:sp>
      <p:sp>
        <p:nvSpPr>
          <p:cNvPr id="106" name="TextBox 105"/>
          <p:cNvSpPr txBox="1"/>
          <p:nvPr/>
        </p:nvSpPr>
        <p:spPr>
          <a:xfrm>
            <a:off x="6978251" y="17010415"/>
            <a:ext cx="8980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(A)</a:t>
            </a:r>
          </a:p>
        </p:txBody>
      </p:sp>
      <p:pic>
        <p:nvPicPr>
          <p:cNvPr id="119" name="Picture 1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6589" y="1520897"/>
            <a:ext cx="4645646" cy="199495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84781" y="13356698"/>
            <a:ext cx="8582946" cy="5319638"/>
          </a:xfrm>
          <a:prstGeom prst="rect">
            <a:avLst/>
          </a:prstGeom>
        </p:spPr>
      </p:pic>
      <p:sp>
        <p:nvSpPr>
          <p:cNvPr id="42" name="TextBox 41"/>
          <p:cNvSpPr txBox="1"/>
          <p:nvPr/>
        </p:nvSpPr>
        <p:spPr>
          <a:xfrm>
            <a:off x="1977586" y="19126200"/>
            <a:ext cx="123799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33006F"/>
              </a:buClr>
            </a:pPr>
            <a:r>
              <a:rPr lang="en-US" sz="3200" b="1" dirty="0" smtClean="0">
                <a:solidFill>
                  <a:srgbClr val="33006F"/>
                </a:solidFill>
              </a:rPr>
              <a:t>Figure 1: </a:t>
            </a:r>
            <a:r>
              <a:rPr lang="en-US" sz="3200" dirty="0"/>
              <a:t>Nam dolor </a:t>
            </a:r>
            <a:r>
              <a:rPr lang="en-US" sz="3200" dirty="0" err="1"/>
              <a:t>metus</a:t>
            </a:r>
            <a:r>
              <a:rPr lang="en-US" sz="3200" b="1" dirty="0" smtClean="0">
                <a:solidFill>
                  <a:srgbClr val="33006F"/>
                </a:solidFill>
              </a:rPr>
              <a:t>.</a:t>
            </a:r>
            <a:r>
              <a:rPr lang="en-US" sz="3200" dirty="0" smtClean="0"/>
              <a:t> </a:t>
            </a:r>
            <a:r>
              <a:rPr lang="en-US" sz="3200" dirty="0"/>
              <a:t>Lorem ipsum dolor sit </a:t>
            </a:r>
            <a:r>
              <a:rPr lang="en-US" sz="3200" dirty="0" err="1"/>
              <a:t>amet</a:t>
            </a:r>
            <a:r>
              <a:rPr lang="en-US" sz="3200" dirty="0"/>
              <a:t>, </a:t>
            </a:r>
            <a:r>
              <a:rPr lang="en-US" sz="3200" dirty="0" err="1"/>
              <a:t>consectetur</a:t>
            </a:r>
            <a:r>
              <a:rPr lang="en-US" sz="3200" dirty="0"/>
              <a:t> </a:t>
            </a:r>
            <a:r>
              <a:rPr lang="en-US" sz="3200" dirty="0" err="1"/>
              <a:t>adipiscing</a:t>
            </a:r>
            <a:r>
              <a:rPr lang="en-US" sz="3200" dirty="0"/>
              <a:t> </a:t>
            </a:r>
            <a:r>
              <a:rPr lang="en-US" sz="3200" dirty="0" err="1"/>
              <a:t>elit</a:t>
            </a:r>
            <a:r>
              <a:rPr lang="en-US" sz="3200" dirty="0"/>
              <a:t>. Nam dolor </a:t>
            </a:r>
            <a:r>
              <a:rPr lang="en-US" sz="3200" dirty="0" err="1"/>
              <a:t>metus</a:t>
            </a:r>
            <a:r>
              <a:rPr lang="en-US" sz="3200" dirty="0"/>
              <a:t>, cursus </a:t>
            </a:r>
            <a:r>
              <a:rPr lang="en-US" sz="3200" dirty="0" err="1"/>
              <a:t>eget</a:t>
            </a:r>
            <a:r>
              <a:rPr lang="en-US" sz="3200" dirty="0"/>
              <a:t> </a:t>
            </a:r>
            <a:r>
              <a:rPr lang="en-US" sz="3200" dirty="0" err="1"/>
              <a:t>erat</a:t>
            </a:r>
            <a:r>
              <a:rPr lang="en-US" sz="3200" dirty="0"/>
              <a:t> </a:t>
            </a:r>
            <a:r>
              <a:rPr lang="en-US" sz="3200" dirty="0" err="1"/>
              <a:t>nec</a:t>
            </a:r>
            <a:r>
              <a:rPr lang="en-US" sz="3200" dirty="0"/>
              <a:t>, </a:t>
            </a:r>
            <a:r>
              <a:rPr lang="en-US" sz="3200" dirty="0" err="1"/>
              <a:t>aliquam</a:t>
            </a:r>
            <a:r>
              <a:rPr lang="en-US" sz="3200" dirty="0"/>
              <a:t> </a:t>
            </a:r>
            <a:r>
              <a:rPr lang="en-US" sz="3200" dirty="0" err="1"/>
              <a:t>imperdiet</a:t>
            </a:r>
            <a:r>
              <a:rPr lang="en-US" sz="3200" dirty="0"/>
              <a:t> mauri. </a:t>
            </a:r>
          </a:p>
        </p:txBody>
      </p:sp>
    </p:spTree>
    <p:extLst>
      <p:ext uri="{BB962C8B-B14F-4D97-AF65-F5344CB8AC3E}">
        <p14:creationId xmlns:p14="http://schemas.microsoft.com/office/powerpoint/2010/main" val="261416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351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Sherry</dc:creator>
  <cp:lastModifiedBy>Karl Bohringer</cp:lastModifiedBy>
  <cp:revision>15</cp:revision>
  <dcterms:created xsi:type="dcterms:W3CDTF">2016-08-16T20:17:47Z</dcterms:created>
  <dcterms:modified xsi:type="dcterms:W3CDTF">2016-08-25T15:52:18Z</dcterms:modified>
</cp:coreProperties>
</file>